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57" r:id="rId10"/>
    <p:sldId id="258" r:id="rId11"/>
    <p:sldId id="259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49598-ECBA-4B14-B499-2F2E3E679843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D4A367-A6EE-4758-9510-9688D14D4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883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4A367-A6EE-4758-9510-9688D14D48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65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210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66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013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9311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39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84155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774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424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864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65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19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71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016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52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4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95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516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D5A53CA-4231-4F5A-B089-A6B26CB8AAFB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66AAF44-92AC-4A7A-8BAA-9000DE893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1390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0A1A177-3EE9-4921-9B69-1B23F9A820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Redactore</a:t>
            </a:r>
            <a:r>
              <a:rPr lang="en-US" dirty="0"/>
              <a:t> </a:t>
            </a:r>
            <a:r>
              <a:rPr lang="en-US" dirty="0" err="1"/>
              <a:t>artistice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Stagiul</a:t>
            </a:r>
            <a:r>
              <a:rPr lang="en-US" dirty="0"/>
              <a:t> de </a:t>
            </a:r>
            <a:r>
              <a:rPr lang="en-US" dirty="0" err="1"/>
              <a:t>practica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43E63B7-1473-4BCC-B6C4-620C09D9B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85212" y="6378838"/>
            <a:ext cx="6400800" cy="1947333"/>
          </a:xfrm>
        </p:spPr>
        <p:txBody>
          <a:bodyPr/>
          <a:lstStyle/>
          <a:p>
            <a:r>
              <a:rPr lang="en-US" dirty="0"/>
              <a:t>Autor: </a:t>
            </a:r>
            <a:r>
              <a:rPr lang="en-US" dirty="0" err="1"/>
              <a:t>Vacarciuc</a:t>
            </a:r>
            <a:r>
              <a:rPr lang="en-US" dirty="0"/>
              <a:t> Nicolai</a:t>
            </a:r>
          </a:p>
        </p:txBody>
      </p:sp>
    </p:spTree>
    <p:extLst>
      <p:ext uri="{BB962C8B-B14F-4D97-AF65-F5344CB8AC3E}">
        <p14:creationId xmlns:p14="http://schemas.microsoft.com/office/powerpoint/2010/main" val="535995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B1D77-CE79-41E7-8B5F-52E5D051E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Pana la </a:t>
            </a:r>
            <a:r>
              <a:rPr lang="en-US" dirty="0" err="1"/>
              <a:t>retusare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dupa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4F0F89-6373-4BAF-BC83-F4F5E4AEC7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44" t="19510" r="37785" b="28378"/>
          <a:stretch/>
        </p:blipFill>
        <p:spPr>
          <a:xfrm>
            <a:off x="860078" y="525100"/>
            <a:ext cx="4186138" cy="22905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1F8EF5-540F-403A-92A9-11C7503BC1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77" t="20595" r="39999" b="29372"/>
          <a:stretch/>
        </p:blipFill>
        <p:spPr>
          <a:xfrm>
            <a:off x="6442630" y="398351"/>
            <a:ext cx="4305175" cy="24172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4EDFF1-AF9A-4BD9-98D8-187BCE4683B5}"/>
              </a:ext>
            </a:extLst>
          </p:cNvPr>
          <p:cNvSpPr txBox="1"/>
          <p:nvPr/>
        </p:nvSpPr>
        <p:spPr>
          <a:xfrm>
            <a:off x="1984426" y="2960945"/>
            <a:ext cx="193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Pana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99EF3A-FCBD-4586-B848-D7C208ED6162}"/>
              </a:ext>
            </a:extLst>
          </p:cNvPr>
          <p:cNvSpPr txBox="1"/>
          <p:nvPr/>
        </p:nvSpPr>
        <p:spPr>
          <a:xfrm>
            <a:off x="7604911" y="3132499"/>
            <a:ext cx="278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Dupa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03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D96EE-F767-4234-930C-3A572F92E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570" y="5591855"/>
            <a:ext cx="8534400" cy="1507067"/>
          </a:xfrm>
        </p:spPr>
        <p:txBody>
          <a:bodyPr/>
          <a:lstStyle/>
          <a:p>
            <a:r>
              <a:rPr lang="en-US" dirty="0" err="1"/>
              <a:t>Aplicatia</a:t>
            </a:r>
            <a:r>
              <a:rPr lang="en-US" dirty="0"/>
              <a:t> nr2(gif)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D7E433-746E-4E7D-A817-E19B1A174E15}"/>
              </a:ext>
            </a:extLst>
          </p:cNvPr>
          <p:cNvSpPr txBox="1"/>
          <p:nvPr/>
        </p:nvSpPr>
        <p:spPr>
          <a:xfrm>
            <a:off x="280657" y="271604"/>
            <a:ext cx="114979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Pasii</a:t>
            </a:r>
            <a:r>
              <a:rPr lang="en-US" dirty="0"/>
              <a:t>:</a:t>
            </a:r>
          </a:p>
          <a:p>
            <a:pPr marL="342900" indent="-342900">
              <a:buAutoNum type="arabicPeriod"/>
            </a:pPr>
            <a:r>
              <a:rPr lang="en-US" dirty="0"/>
              <a:t>Am </a:t>
            </a:r>
            <a:r>
              <a:rPr lang="en-US" dirty="0" err="1"/>
              <a:t>descarcat</a:t>
            </a:r>
            <a:r>
              <a:rPr lang="en-US" dirty="0"/>
              <a:t> o imagine gif de pe internet.</a:t>
            </a:r>
          </a:p>
          <a:p>
            <a:pPr marL="342900" indent="-342900">
              <a:buAutoNum type="arabicPeriod"/>
            </a:pPr>
            <a:r>
              <a:rPr lang="en-US" dirty="0"/>
              <a:t>Am </a:t>
            </a:r>
            <a:r>
              <a:rPr lang="en-US" dirty="0" err="1"/>
              <a:t>deschiso</a:t>
            </a:r>
            <a:r>
              <a:rPr lang="en-US" dirty="0"/>
              <a:t> cu </a:t>
            </a:r>
            <a:r>
              <a:rPr lang="en-US" dirty="0" err="1"/>
              <a:t>ajutorul</a:t>
            </a:r>
            <a:r>
              <a:rPr lang="en-US" dirty="0"/>
              <a:t> </a:t>
            </a:r>
            <a:r>
              <a:rPr lang="en-US" dirty="0" err="1"/>
              <a:t>aplicatiei</a:t>
            </a:r>
            <a:r>
              <a:rPr lang="en-US" dirty="0"/>
              <a:t> </a:t>
            </a:r>
            <a:r>
              <a:rPr lang="en-US" dirty="0" err="1"/>
              <a:t>fotoshop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/>
              <a:t>Am </a:t>
            </a:r>
            <a:r>
              <a:rPr lang="en-US" dirty="0" err="1"/>
              <a:t>apasat</a:t>
            </a:r>
            <a:r>
              <a:rPr lang="en-US" dirty="0"/>
              <a:t> </a:t>
            </a:r>
            <a:r>
              <a:rPr lang="en-US" dirty="0" err="1"/>
              <a:t>butonul</a:t>
            </a:r>
            <a:r>
              <a:rPr lang="en-US" dirty="0"/>
              <a:t> de </a:t>
            </a:r>
            <a:r>
              <a:rPr lang="en-US" dirty="0" err="1"/>
              <a:t>redare</a:t>
            </a:r>
            <a:r>
              <a:rPr lang="en-US" dirty="0"/>
              <a:t> </a:t>
            </a:r>
            <a:r>
              <a:rPr lang="en-US" dirty="0" err="1"/>
              <a:t>dupa</a:t>
            </a:r>
            <a:r>
              <a:rPr lang="en-US" dirty="0"/>
              <a:t> care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inceput</a:t>
            </a:r>
            <a:r>
              <a:rPr lang="en-US" dirty="0"/>
              <a:t> </a:t>
            </a:r>
            <a:r>
              <a:rPr lang="en-US" dirty="0" err="1"/>
              <a:t>filmuletul</a:t>
            </a:r>
            <a:r>
              <a:rPr lang="en-US" dirty="0"/>
              <a:t> </a:t>
            </a:r>
            <a:r>
              <a:rPr lang="en-US" dirty="0" err="1"/>
              <a:t>creat</a:t>
            </a:r>
            <a:r>
              <a:rPr lang="en-US" dirty="0"/>
              <a:t> din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imagini</a:t>
            </a:r>
            <a:r>
              <a:rPr lang="en-US" dirty="0"/>
              <a:t> care merge una </a:t>
            </a:r>
            <a:r>
              <a:rPr lang="en-US" dirty="0" err="1"/>
              <a:t>dupa</a:t>
            </a:r>
            <a:r>
              <a:rPr lang="en-US" dirty="0"/>
              <a:t> </a:t>
            </a:r>
            <a:r>
              <a:rPr lang="en-US" dirty="0" err="1"/>
              <a:t>alta</a:t>
            </a:r>
            <a:r>
              <a:rPr lang="en-US" dirty="0"/>
              <a:t> in </a:t>
            </a:r>
            <a:r>
              <a:rPr lang="en-US" dirty="0" err="1"/>
              <a:t>perioada</a:t>
            </a:r>
            <a:r>
              <a:rPr lang="en-US" dirty="0"/>
              <a:t> de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pusa</a:t>
            </a:r>
            <a:r>
              <a:rPr lang="en-US" dirty="0"/>
              <a:t> in program.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79D20F-5094-4C87-8FDA-4A85F098BC19}"/>
              </a:ext>
            </a:extLst>
          </p:cNvPr>
          <p:cNvSpPr txBox="1"/>
          <p:nvPr/>
        </p:nvSpPr>
        <p:spPr>
          <a:xfrm>
            <a:off x="669955" y="2245260"/>
            <a:ext cx="2109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Descarcarea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B739C7-66E5-4CCC-95ED-7A7170E0C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881" t="10957" r="2302" b="36369"/>
          <a:stretch/>
        </p:blipFill>
        <p:spPr>
          <a:xfrm>
            <a:off x="575570" y="2706200"/>
            <a:ext cx="2944512" cy="213740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62AFA2A-5BFD-441B-893E-55A82342F44A}"/>
              </a:ext>
            </a:extLst>
          </p:cNvPr>
          <p:cNvSpPr/>
          <p:nvPr/>
        </p:nvSpPr>
        <p:spPr>
          <a:xfrm>
            <a:off x="2662424" y="4140006"/>
            <a:ext cx="633038" cy="10606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77A10C-0747-4D0B-9F2F-622BEFE082DF}"/>
              </a:ext>
            </a:extLst>
          </p:cNvPr>
          <p:cNvSpPr txBox="1"/>
          <p:nvPr/>
        </p:nvSpPr>
        <p:spPr>
          <a:xfrm>
            <a:off x="4608214" y="2336868"/>
            <a:ext cx="2335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Deschiderea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168380-2B45-4BB0-9105-DD8057BB93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594" r="1312" b="32013"/>
          <a:stretch/>
        </p:blipFill>
        <p:spPr>
          <a:xfrm>
            <a:off x="4267023" y="2806664"/>
            <a:ext cx="2679826" cy="26902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828EBC-CFC7-4CCF-BAB9-951A690BD729}"/>
              </a:ext>
            </a:extLst>
          </p:cNvPr>
          <p:cNvSpPr txBox="1"/>
          <p:nvPr/>
        </p:nvSpPr>
        <p:spPr>
          <a:xfrm>
            <a:off x="8032140" y="2312517"/>
            <a:ext cx="197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3.Redarea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58EBC5A-A7ED-41B5-BCBE-3BB9F0285E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02" t="84586" r="43862"/>
          <a:stretch/>
        </p:blipFill>
        <p:spPr>
          <a:xfrm>
            <a:off x="7035346" y="3446339"/>
            <a:ext cx="4988460" cy="803416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5942153-F6A8-412E-8EBB-574093FB8A51}"/>
              </a:ext>
            </a:extLst>
          </p:cNvPr>
          <p:cNvSpPr/>
          <p:nvPr/>
        </p:nvSpPr>
        <p:spPr>
          <a:xfrm>
            <a:off x="7758820" y="3965418"/>
            <a:ext cx="190123" cy="17458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19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CE02CC-B6DC-3A43-B689-937F89C2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Concluzii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A9AF21-5D15-1CB6-B5AA-A14EAB7AB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-20955" algn="l"/>
              </a:tabLst>
            </a:pPr>
            <a:r>
              <a:rPr lang="ro-R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icrosoft Himalaya" panose="01010100010101010101" pitchFamily="2" charset="0"/>
              </a:rPr>
              <a:t>În urma efectuării lucrării practice am înțeles mai detaliat principiul mediului PyCharm pentru limbajul de programare Python, cercetând în internet am efectuat lucrarea la timp.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icrosoft Himalaya" panose="01010100010101010101" pitchFamily="2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-20955" algn="l"/>
              </a:tabLst>
            </a:pPr>
            <a:r>
              <a:rPr lang="ro-R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icrosoft Himalaya" panose="01010100010101010101" pitchFamily="2" charset="0"/>
              </a:rPr>
              <a:t>M-am învățat să mă folosesc și de Excel mai aprofund, învățând a face legătura cu PyCharm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icrosoft Himalaya" panose="01010100010101010101" pitchFamily="2" charset="0"/>
              </a:rPr>
              <a:t>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icrosoft Himalaya" panose="01010100010101010101" pitchFamily="2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-20955" algn="l"/>
              </a:tabLst>
            </a:pPr>
            <a:r>
              <a:rPr lang="ro-R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icrosoft Himalaya" panose="01010100010101010101" pitchFamily="2" charset="0"/>
              </a:rPr>
              <a:t>Activitățile de practică pe care le-am derulat în timpul stagiului de practică au fost pentru mine o experiență venită la momentul propice, ajutându-ma, în special, să dezvolt și să exersez deprinderi ce se bazează pe cunoștințele acumulate în colegiu.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icrosoft Himalaya" panose="01010100010101010101" pitchFamily="2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-20955" algn="l"/>
              </a:tabLst>
            </a:pPr>
            <a:r>
              <a:rPr lang="ro-R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icrosoft Himalaya" panose="01010100010101010101" pitchFamily="2" charset="0"/>
              </a:rPr>
              <a:t>Am descoperit aptitudini pe care nici nu credeam că le posed.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icrosoft Himalaya" panose="01010100010101010101" pitchFamily="2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-20955" algn="l"/>
              </a:tabLst>
            </a:pPr>
            <a:r>
              <a:rPr lang="ro-R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icrosoft Himalaya" panose="01010100010101010101" pitchFamily="2" charset="0"/>
              </a:rPr>
              <a:t>Am interacționat cu baza de date(Excel) și am procesat informații din ea.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icrosoft Himalaya" panose="01010100010101010101" pitchFamily="2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  <a:tabLst>
                <a:tab pos="-20955" algn="l"/>
              </a:tabLst>
            </a:pPr>
            <a:r>
              <a:rPr lang="ro-R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icrosoft Himalaya" panose="01010100010101010101" pitchFamily="2" charset="0"/>
              </a:rPr>
              <a:t>M-am învățat să creez și să întroduc date în fișiere.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573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B2F20E8-715F-83C7-A859-C57DCCABC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5" y="619126"/>
            <a:ext cx="9228137" cy="5224992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b="1" dirty="0" err="1"/>
              <a:t>Cuprins</a:t>
            </a:r>
            <a:r>
              <a:rPr lang="en-US" sz="2800" b="1" dirty="0"/>
              <a:t>:</a:t>
            </a:r>
          </a:p>
          <a:p>
            <a:pPr marL="0" indent="0" algn="ctr">
              <a:buNone/>
            </a:pPr>
            <a:endParaRPr lang="en-US" i="1" dirty="0">
              <a:solidFill>
                <a:schemeClr val="bg2">
                  <a:lumMod val="50000"/>
                </a:schemeClr>
              </a:solidFill>
            </a:endParaRPr>
          </a:p>
          <a:p>
            <a:pPr marL="457200" indent="-457200" algn="ctr">
              <a:buAutoNum type="arabicPeriod"/>
            </a:pP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Sarcina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 1</a:t>
            </a:r>
          </a:p>
          <a:p>
            <a:pPr marL="457200" indent="-457200" algn="ctr">
              <a:buAutoNum type="arabicPeriod"/>
            </a:pP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Sarcina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 2</a:t>
            </a:r>
          </a:p>
          <a:p>
            <a:pPr marL="457200" indent="-457200" algn="ctr">
              <a:buAutoNum type="arabicPeriod"/>
            </a:pP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Sarcina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 3</a:t>
            </a:r>
          </a:p>
          <a:p>
            <a:pPr marL="457200" indent="-457200" algn="ctr">
              <a:buAutoNum type="arabicPeriod"/>
            </a:pP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Sarcina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 4</a:t>
            </a:r>
          </a:p>
          <a:p>
            <a:pPr marL="457200" indent="-457200" algn="ctr">
              <a:buAutoNum type="arabicPeriod"/>
            </a:pP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Sarcina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 5</a:t>
            </a:r>
          </a:p>
          <a:p>
            <a:pPr marL="457200" indent="-457200" algn="ctr">
              <a:buAutoNum type="arabicPeriod"/>
            </a:pP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Redactore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artistice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(Photoshop)</a:t>
            </a:r>
          </a:p>
          <a:p>
            <a:pPr marL="457200" indent="-457200" algn="ctr">
              <a:buAutoNum type="arabicPeriod"/>
            </a:pP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Concluzii</a:t>
            </a:r>
            <a:endParaRPr lang="en-US" i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675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D0796C-6649-51B4-1E77-D1BBE2E34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</a:t>
            </a:r>
            <a:r>
              <a:rPr lang="en-US" dirty="0" err="1"/>
              <a:t>sarcina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6269BAD-2FCC-F631-6841-B82A181D6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377" t="30830" r="69960" b="13966"/>
          <a:stretch/>
        </p:blipFill>
        <p:spPr>
          <a:xfrm rot="16200000">
            <a:off x="1719849" y="-433333"/>
            <a:ext cx="3007991" cy="5288173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EBC644E-2805-1045-3430-0AF6075867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56" t="24583" r="35469" b="31555"/>
          <a:stretch/>
        </p:blipFill>
        <p:spPr>
          <a:xfrm>
            <a:off x="6515100" y="706757"/>
            <a:ext cx="4533900" cy="416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62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2601E8-8339-B57A-9D99-80FCC7743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sarcina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5E83ABE-2BE1-0F9E-B22A-063DBAFC6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2554" t="21871" r="12920" b="12780"/>
          <a:stretch/>
        </p:blipFill>
        <p:spPr>
          <a:xfrm rot="16200000">
            <a:off x="2480969" y="-754827"/>
            <a:ext cx="2470149" cy="6250989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2B373F-0AF6-B75D-D40D-588A0B4093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4" t="21111" r="65781" b="40417"/>
          <a:stretch/>
        </p:blipFill>
        <p:spPr>
          <a:xfrm>
            <a:off x="7258050" y="967317"/>
            <a:ext cx="4343402" cy="366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48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75CDE6-3437-8C2A-3876-D754A056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</a:t>
            </a:r>
            <a:r>
              <a:rPr lang="en-US" dirty="0" err="1"/>
              <a:t>sarcina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49F2143-7544-492E-33D7-717D9D87A5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209" t="17682" r="39932" b="18044"/>
          <a:stretch/>
        </p:blipFill>
        <p:spPr>
          <a:xfrm rot="16200000">
            <a:off x="2109445" y="-471344"/>
            <a:ext cx="2952560" cy="5977131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82D780-A452-35A8-2C98-B77960BD28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730" t="20680" r="4898" b="40272"/>
          <a:stretch/>
        </p:blipFill>
        <p:spPr>
          <a:xfrm>
            <a:off x="6982409" y="1040941"/>
            <a:ext cx="4791236" cy="38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780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6548B1-2527-94E8-E48E-FA085AA7D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</a:t>
            </a:r>
            <a:r>
              <a:rPr lang="en-US" dirty="0" err="1"/>
              <a:t>sarcina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6C68172-30EF-139F-CB3A-2164228BF8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717" t="21812" r="67665" b="12365"/>
          <a:stretch/>
        </p:blipFill>
        <p:spPr>
          <a:xfrm rot="16200000">
            <a:off x="2115904" y="-571672"/>
            <a:ext cx="3219043" cy="5780676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01F656A-F7F1-F5E4-E62E-5F517860AB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59" t="29932" r="35408" b="20816"/>
          <a:stretch/>
        </p:blipFill>
        <p:spPr>
          <a:xfrm>
            <a:off x="7092824" y="709144"/>
            <a:ext cx="4264089" cy="4435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91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437717-901C-9F21-26AE-67397EE4B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</a:t>
            </a:r>
            <a:r>
              <a:rPr lang="en-US" dirty="0" err="1"/>
              <a:t>sarcina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E9F2568-F13A-435A-D1F7-22442DBC6E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9796" t="25168" r="10022" b="9527"/>
          <a:stretch/>
        </p:blipFill>
        <p:spPr>
          <a:xfrm rot="16200000">
            <a:off x="2109175" y="-841065"/>
            <a:ext cx="3474917" cy="6324844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103D1A0-F1B0-B235-DEF2-9611FD9A08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84" t="26258" r="64490" b="19728"/>
          <a:stretch/>
        </p:blipFill>
        <p:spPr>
          <a:xfrm>
            <a:off x="7427168" y="293568"/>
            <a:ext cx="3946848" cy="455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608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FD0AAE-0C42-1579-4317-7781E5D81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247986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/>
              <a:t>Redactore</a:t>
            </a:r>
            <a:r>
              <a:rPr lang="en-US" sz="4400" dirty="0"/>
              <a:t> </a:t>
            </a:r>
            <a:r>
              <a:rPr lang="en-US" sz="4400" dirty="0" err="1"/>
              <a:t>Artistice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1208903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59AF-6811-4375-B52F-2B33E5CF5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431" y="5591855"/>
            <a:ext cx="8534400" cy="1507067"/>
          </a:xfrm>
        </p:spPr>
        <p:txBody>
          <a:bodyPr/>
          <a:lstStyle/>
          <a:p>
            <a:r>
              <a:rPr lang="en-US" dirty="0" err="1"/>
              <a:t>Aplicatia</a:t>
            </a:r>
            <a:r>
              <a:rPr lang="en-US" dirty="0"/>
              <a:t> nr1(</a:t>
            </a:r>
            <a:r>
              <a:rPr lang="en-US" dirty="0" err="1"/>
              <a:t>retusarea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0EB8A1-1F2C-49C8-9F4B-E755AF7EE6AF}"/>
              </a:ext>
            </a:extLst>
          </p:cNvPr>
          <p:cNvSpPr txBox="1"/>
          <p:nvPr/>
        </p:nvSpPr>
        <p:spPr>
          <a:xfrm>
            <a:off x="479834" y="334978"/>
            <a:ext cx="99950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Pasii</a:t>
            </a:r>
            <a:r>
              <a:rPr lang="en-US" dirty="0"/>
              <a:t>:</a:t>
            </a:r>
          </a:p>
          <a:p>
            <a:pPr marL="342900" indent="-342900">
              <a:buAutoNum type="arabicPeriod"/>
            </a:pPr>
            <a:r>
              <a:rPr lang="en-US" dirty="0"/>
              <a:t>Am </a:t>
            </a:r>
            <a:r>
              <a:rPr lang="en-US" dirty="0" err="1"/>
              <a:t>descarcat</a:t>
            </a:r>
            <a:r>
              <a:rPr lang="en-US" dirty="0"/>
              <a:t> </a:t>
            </a:r>
            <a:r>
              <a:rPr lang="en-US" dirty="0" err="1"/>
              <a:t>poza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masini</a:t>
            </a:r>
            <a:r>
              <a:rPr lang="en-US" dirty="0"/>
              <a:t> care are la fundal </a:t>
            </a:r>
            <a:r>
              <a:rPr lang="en-US" dirty="0" err="1"/>
              <a:t>natura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/>
              <a:t>Am </a:t>
            </a:r>
            <a:r>
              <a:rPr lang="en-US" dirty="0" err="1"/>
              <a:t>creat</a:t>
            </a:r>
            <a:r>
              <a:rPr lang="en-US" dirty="0"/>
              <a:t> o sub </a:t>
            </a:r>
            <a:r>
              <a:rPr lang="en-US" dirty="0" err="1"/>
              <a:t>masca</a:t>
            </a:r>
            <a:r>
              <a:rPr lang="en-US" dirty="0"/>
              <a:t> </a:t>
            </a:r>
            <a:r>
              <a:rPr lang="en-US" dirty="0" err="1"/>
              <a:t>dupa</a:t>
            </a:r>
            <a:r>
              <a:rPr lang="en-US" dirty="0"/>
              <a:t> care </a:t>
            </a:r>
            <a:r>
              <a:rPr lang="en-US" dirty="0" err="1"/>
              <a:t>puteam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schimb</a:t>
            </a:r>
            <a:r>
              <a:rPr lang="en-US" dirty="0"/>
              <a:t> </a:t>
            </a:r>
            <a:r>
              <a:rPr lang="en-US" dirty="0" err="1"/>
              <a:t>culorile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ajutorul</a:t>
            </a:r>
            <a:r>
              <a:rPr lang="en-US" dirty="0"/>
              <a:t> </a:t>
            </a:r>
            <a:r>
              <a:rPr lang="en-US" dirty="0" err="1"/>
              <a:t>combinatiei</a:t>
            </a:r>
            <a:r>
              <a:rPr lang="en-US" dirty="0"/>
              <a:t> </a:t>
            </a:r>
            <a:r>
              <a:rPr lang="en-US" dirty="0" err="1"/>
              <a:t>Ctrl+U</a:t>
            </a:r>
            <a:r>
              <a:rPr lang="en-US" dirty="0"/>
              <a:t>, </a:t>
            </a:r>
            <a:r>
              <a:rPr lang="en-US" dirty="0" err="1"/>
              <a:t>astfel</a:t>
            </a:r>
            <a:r>
              <a:rPr lang="en-US" dirty="0"/>
              <a:t> cu </a:t>
            </a:r>
            <a:r>
              <a:rPr lang="en-US" dirty="0" err="1"/>
              <a:t>ajutorul</a:t>
            </a:r>
            <a:r>
              <a:rPr lang="en-US" dirty="0"/>
              <a:t> </a:t>
            </a:r>
            <a:r>
              <a:rPr lang="en-US" dirty="0" err="1"/>
              <a:t>mastii</a:t>
            </a:r>
            <a:r>
              <a:rPr lang="en-US" dirty="0"/>
              <a:t> </a:t>
            </a:r>
            <a:r>
              <a:rPr lang="en-US" dirty="0" err="1"/>
              <a:t>putem</a:t>
            </a:r>
            <a:r>
              <a:rPr lang="en-US" dirty="0"/>
              <a:t> </a:t>
            </a:r>
            <a:r>
              <a:rPr lang="en-US" dirty="0" err="1"/>
              <a:t>schimba</a:t>
            </a:r>
            <a:r>
              <a:rPr lang="en-US" dirty="0"/>
              <a:t> </a:t>
            </a:r>
            <a:r>
              <a:rPr lang="en-US" dirty="0" err="1"/>
              <a:t>culorile</a:t>
            </a:r>
            <a:r>
              <a:rPr lang="en-US" dirty="0"/>
              <a:t> in imagine </a:t>
            </a:r>
            <a:r>
              <a:rPr lang="en-US" dirty="0" err="1"/>
              <a:t>si</a:t>
            </a:r>
            <a:r>
              <a:rPr lang="en-US" dirty="0"/>
              <a:t> cu </a:t>
            </a:r>
            <a:r>
              <a:rPr lang="en-US" dirty="0" err="1"/>
              <a:t>ajutorul</a:t>
            </a:r>
            <a:r>
              <a:rPr lang="en-US" dirty="0"/>
              <a:t> </a:t>
            </a:r>
            <a:r>
              <a:rPr lang="en-US" dirty="0" err="1"/>
              <a:t>pensulei</a:t>
            </a:r>
            <a:r>
              <a:rPr lang="en-US" dirty="0"/>
              <a:t> la </a:t>
            </a:r>
            <a:r>
              <a:rPr lang="en-US" dirty="0" err="1"/>
              <a:t>configurarea</a:t>
            </a:r>
            <a:r>
              <a:rPr lang="en-US" dirty="0"/>
              <a:t> </a:t>
            </a:r>
            <a:r>
              <a:rPr lang="en-US" dirty="0" err="1"/>
              <a:t>alb-negru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aratam</a:t>
            </a:r>
            <a:r>
              <a:rPr lang="en-US" dirty="0"/>
              <a:t> care </a:t>
            </a:r>
            <a:r>
              <a:rPr lang="en-US" dirty="0" err="1"/>
              <a:t>parte</a:t>
            </a:r>
            <a:r>
              <a:rPr lang="en-US" dirty="0"/>
              <a:t> a imagine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ramana</a:t>
            </a:r>
            <a:r>
              <a:rPr lang="en-US" dirty="0"/>
              <a:t> </a:t>
            </a:r>
            <a:r>
              <a:rPr lang="en-US" dirty="0" err="1"/>
              <a:t>neatinsa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/>
              <a:t>Am </a:t>
            </a:r>
            <a:r>
              <a:rPr lang="en-US" dirty="0" err="1"/>
              <a:t>schimbat</a:t>
            </a:r>
            <a:r>
              <a:rPr lang="en-US" dirty="0"/>
              <a:t> </a:t>
            </a:r>
            <a:r>
              <a:rPr lang="en-US" dirty="0" err="1"/>
              <a:t>culorile</a:t>
            </a:r>
            <a:r>
              <a:rPr lang="en-US" dirty="0"/>
              <a:t> din </a:t>
            </a:r>
            <a:r>
              <a:rPr lang="en-US" dirty="0" err="1"/>
              <a:t>cafeniu</a:t>
            </a:r>
            <a:r>
              <a:rPr lang="en-US" dirty="0"/>
              <a:t> in </a:t>
            </a:r>
            <a:r>
              <a:rPr lang="en-US" dirty="0" err="1"/>
              <a:t>verde</a:t>
            </a:r>
            <a:r>
              <a:rPr lang="en-US" dirty="0"/>
              <a:t>,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facand</a:t>
            </a:r>
            <a:r>
              <a:rPr lang="en-US" dirty="0"/>
              <a:t> </a:t>
            </a:r>
            <a:r>
              <a:rPr lang="en-US" dirty="0" err="1"/>
              <a:t>fundalul</a:t>
            </a:r>
            <a:r>
              <a:rPr lang="en-US" dirty="0"/>
              <a:t> de o </a:t>
            </a:r>
            <a:r>
              <a:rPr lang="en-US" dirty="0" err="1"/>
              <a:t>alta</a:t>
            </a:r>
            <a:r>
              <a:rPr lang="en-US" dirty="0"/>
              <a:t> </a:t>
            </a:r>
            <a:r>
              <a:rPr lang="en-US" dirty="0" err="1"/>
              <a:t>culoare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Luand</a:t>
            </a:r>
            <a:r>
              <a:rPr lang="en-US" dirty="0"/>
              <a:t> </a:t>
            </a:r>
            <a:r>
              <a:rPr lang="en-US" dirty="0" err="1"/>
              <a:t>pensula</a:t>
            </a:r>
            <a:r>
              <a:rPr lang="en-US" dirty="0"/>
              <a:t> am </a:t>
            </a:r>
            <a:r>
              <a:rPr lang="en-US" dirty="0" err="1"/>
              <a:t>arata</a:t>
            </a:r>
            <a:r>
              <a:rPr lang="en-US" dirty="0"/>
              <a:t> </a:t>
            </a:r>
            <a:r>
              <a:rPr lang="en-US" dirty="0" err="1"/>
              <a:t>regiunea</a:t>
            </a:r>
            <a:r>
              <a:rPr lang="en-US" dirty="0"/>
              <a:t> </a:t>
            </a:r>
            <a:r>
              <a:rPr lang="en-US" dirty="0" err="1"/>
              <a:t>masinii</a:t>
            </a:r>
            <a:r>
              <a:rPr lang="en-US" dirty="0"/>
              <a:t>, ca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ramaie</a:t>
            </a:r>
            <a:r>
              <a:rPr lang="en-US" dirty="0"/>
              <a:t> </a:t>
            </a:r>
            <a:r>
              <a:rPr lang="en-US" dirty="0" err="1"/>
              <a:t>culorile</a:t>
            </a:r>
            <a:r>
              <a:rPr lang="en-US" dirty="0"/>
              <a:t> </a:t>
            </a:r>
            <a:r>
              <a:rPr lang="en-US" dirty="0" err="1"/>
              <a:t>neatinse</a:t>
            </a:r>
            <a:r>
              <a:rPr lang="en-US" dirty="0"/>
              <a:t>,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se </a:t>
            </a:r>
            <a:r>
              <a:rPr lang="en-US" dirty="0" err="1"/>
              <a:t>schimbe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</a:t>
            </a:r>
            <a:r>
              <a:rPr lang="en-US" dirty="0" err="1"/>
              <a:t>fundalul</a:t>
            </a:r>
            <a:r>
              <a:rPr lang="en-US" dirty="0"/>
              <a:t>.</a:t>
            </a:r>
          </a:p>
          <a:p>
            <a:r>
              <a:rPr lang="en-US" dirty="0" err="1"/>
              <a:t>Ajutor</a:t>
            </a:r>
            <a:r>
              <a:rPr lang="en-US" dirty="0"/>
              <a:t>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19FC5E-DB59-4FDB-A2EE-49879F1274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421" t="78025" r="5693" b="19472"/>
          <a:stretch/>
        </p:blipFill>
        <p:spPr>
          <a:xfrm>
            <a:off x="459818" y="3811211"/>
            <a:ext cx="2946196" cy="2987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D853E4-A035-4D14-A440-6812B224393C}"/>
              </a:ext>
            </a:extLst>
          </p:cNvPr>
          <p:cNvSpPr txBox="1"/>
          <p:nvPr/>
        </p:nvSpPr>
        <p:spPr>
          <a:xfrm>
            <a:off x="502469" y="3320849"/>
            <a:ext cx="2860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Ctrl+Alt+Click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419D2E-ACDA-4878-AD9D-966F6C7276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464" t="94839" r="8660" b="2982"/>
          <a:stretch/>
        </p:blipFill>
        <p:spPr>
          <a:xfrm flipV="1">
            <a:off x="755963" y="4221774"/>
            <a:ext cx="1656785" cy="34560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A2F7996-72F7-49D9-A5C4-4133B30283E9}"/>
              </a:ext>
            </a:extLst>
          </p:cNvPr>
          <p:cNvSpPr/>
          <p:nvPr/>
        </p:nvSpPr>
        <p:spPr>
          <a:xfrm>
            <a:off x="1213165" y="4231006"/>
            <a:ext cx="289710" cy="36933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5128DF-FED2-4854-A7DD-D36D05EE22E5}"/>
              </a:ext>
            </a:extLst>
          </p:cNvPr>
          <p:cNvSpPr txBox="1"/>
          <p:nvPr/>
        </p:nvSpPr>
        <p:spPr>
          <a:xfrm>
            <a:off x="3766242" y="3320849"/>
            <a:ext cx="1493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</a:t>
            </a:r>
            <a:r>
              <a:rPr lang="en-US" dirty="0" err="1"/>
              <a:t>Ctrl+U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D465DF-1A7F-47F2-B36B-F27F3D845F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747" t="21386" r="28787" b="46192"/>
          <a:stretch/>
        </p:blipFill>
        <p:spPr>
          <a:xfrm>
            <a:off x="3649210" y="3811211"/>
            <a:ext cx="2446790" cy="19016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0EC003-E9B1-4CFA-B21C-EE7190138C9E}"/>
              </a:ext>
            </a:extLst>
          </p:cNvPr>
          <p:cNvSpPr txBox="1"/>
          <p:nvPr/>
        </p:nvSpPr>
        <p:spPr>
          <a:xfrm>
            <a:off x="6699564" y="3429000"/>
            <a:ext cx="283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4.Pensula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AFFEE0D-1EB5-4563-BF2E-838829FAA8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97624" b="58263"/>
          <a:stretch/>
        </p:blipFill>
        <p:spPr>
          <a:xfrm>
            <a:off x="8097479" y="3690181"/>
            <a:ext cx="289711" cy="286232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95780FC-8562-4F98-A3EB-6FBA964B3761}"/>
              </a:ext>
            </a:extLst>
          </p:cNvPr>
          <p:cNvCxnSpPr/>
          <p:nvPr/>
        </p:nvCxnSpPr>
        <p:spPr>
          <a:xfrm>
            <a:off x="6835366" y="4952246"/>
            <a:ext cx="1280160" cy="548640"/>
          </a:xfrm>
          <a:prstGeom prst="straightConnector1">
            <a:avLst/>
          </a:prstGeom>
          <a:ln>
            <a:solidFill>
              <a:schemeClr val="bg1">
                <a:alpha val="60000"/>
              </a:schemeClr>
            </a:solidFill>
            <a:tailEnd type="triangle"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035180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65</TotalTime>
  <Words>352</Words>
  <Application>Microsoft Office PowerPoint</Application>
  <PresentationFormat>Широкоэкранный</PresentationFormat>
  <Paragraphs>46</Paragraphs>
  <Slides>12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Calibri</vt:lpstr>
      <vt:lpstr>Century Gothic</vt:lpstr>
      <vt:lpstr>Symbol</vt:lpstr>
      <vt:lpstr>Wingdings 3</vt:lpstr>
      <vt:lpstr>Slice</vt:lpstr>
      <vt:lpstr>Redactore artistice si Stagiul de practica</vt:lpstr>
      <vt:lpstr>Презентация PowerPoint</vt:lpstr>
      <vt:lpstr>1 sarcina</vt:lpstr>
      <vt:lpstr>2 sarcina</vt:lpstr>
      <vt:lpstr>3 sarcina</vt:lpstr>
      <vt:lpstr>4 sarcina</vt:lpstr>
      <vt:lpstr>5 sarcina</vt:lpstr>
      <vt:lpstr>Redactore Artistice</vt:lpstr>
      <vt:lpstr>Aplicatia nr1(retusarea)</vt:lpstr>
      <vt:lpstr>Pana la retusare si dupa</vt:lpstr>
      <vt:lpstr>Aplicatia nr2(gif)</vt:lpstr>
      <vt:lpstr>Concluzii: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Redactore artistice</dc:title>
  <dc:creator>User</dc:creator>
  <cp:lastModifiedBy>....Nick.... ....Nick....</cp:lastModifiedBy>
  <cp:revision>4</cp:revision>
  <dcterms:created xsi:type="dcterms:W3CDTF">2022-03-18T08:31:25Z</dcterms:created>
  <dcterms:modified xsi:type="dcterms:W3CDTF">2022-06-19T20:29:00Z</dcterms:modified>
</cp:coreProperties>
</file>

<file path=docProps/thumbnail.jpeg>
</file>